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9B4D09-2FB9-EAB7-EAAC-C985A422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F58670A-3425-7614-8170-4AB38E369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1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8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7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DAF1967-84CF-5239-93AA-90F95512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4CD-0D0E-4A97-BA0D-F4378ACD397C}" type="datetimeFigureOut">
              <a:rPr lang="th-TH" smtClean="0"/>
              <a:t>30/10/67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DCCD22C-DE86-2791-B151-67B1D30A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15047D-B6E1-B011-FDED-C0B75794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3903-88F5-4EB7-BE99-DCDE706084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583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9D1215-90C8-731F-D5F7-B5D065AB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04B9136-AF52-6B06-F34A-9F52CFB78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F402F63-5DCB-698A-B1AA-997F7D47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4CD-0D0E-4A97-BA0D-F4378ACD397C}" type="datetimeFigureOut">
              <a:rPr lang="th-TH" smtClean="0"/>
              <a:t>30/10/67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3100032-78D1-CEA0-40F3-F0D6D37A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9641F1E-0373-4358-9527-053E3580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3903-88F5-4EB7-BE99-DCDE706084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76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5DC1E3C-885C-3655-E2AE-09ECC0256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26CF746-EACB-EEC2-27A0-A363979F1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5AE0FCB-0438-983D-AD0F-0B451CBC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4CD-0D0E-4A97-BA0D-F4378ACD397C}" type="datetimeFigureOut">
              <a:rPr lang="th-TH" smtClean="0"/>
              <a:t>30/10/67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40A58D6-33D7-D911-40C4-858F3648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0646F0D-232A-306C-CEC3-6C204BE1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3903-88F5-4EB7-BE99-DCDE706084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220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680848-BCC3-C9CD-1947-FB6ED575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D36CBD0-8AF4-0166-430B-19C37A7A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F012599-15BD-4AA9-0BCA-373B61D1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4CD-0D0E-4A97-BA0D-F4378ACD397C}" type="datetimeFigureOut">
              <a:rPr lang="th-TH" smtClean="0"/>
              <a:t>30/10/67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92418A9-AD33-A0EC-14AB-1B5419F7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784F536-0894-4B3A-73BA-7EBD515C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3903-88F5-4EB7-BE99-DCDE706084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395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47CF99-5B5B-46FB-C007-31CA0E43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B70DB79-5881-CDB6-0E81-34DB7788B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3EA2BB8-673C-1FF0-78BC-8AD3219D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4CD-0D0E-4A97-BA0D-F4378ACD397C}" type="datetimeFigureOut">
              <a:rPr lang="th-TH" smtClean="0"/>
              <a:t>30/10/67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8C5308D-7EDE-74B5-315C-E6339C78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1FFF8B1-00CF-5CFE-DF7E-2EBA0F51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3903-88F5-4EB7-BE99-DCDE706084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513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9D6B575-88D5-4D40-AE06-B58A92C5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69A96BB-DF87-EA44-5F14-0271C84B1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A16D0AC-C90B-FA14-D6C8-10903DC84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8CFB864-E307-40EF-97CE-EF4DE724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4CD-0D0E-4A97-BA0D-F4378ACD397C}" type="datetimeFigureOut">
              <a:rPr lang="th-TH" smtClean="0"/>
              <a:t>30/10/67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DF22A74-FC8D-BDAC-1C7A-BCEDC2FD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41A1C6E-ABF7-C1EA-EF42-AA2D485B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3903-88F5-4EB7-BE99-DCDE706084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18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5230D6-1E33-4D40-D367-40317A40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30481FB-C25F-3BFE-0831-4E5FF5759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1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98F8B63-6B2C-E3D3-0C0F-966A2F13E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2B40B61A-E50C-7105-3731-052A46C0B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1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F916366-1F1F-5737-A7ED-23FB7C560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54B9070A-3189-070A-D91B-861DAB2B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4CD-0D0E-4A97-BA0D-F4378ACD397C}" type="datetimeFigureOut">
              <a:rPr lang="th-TH" smtClean="0"/>
              <a:t>30/10/67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8359D4E1-F85F-6B98-A0EF-7D9515C8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42C01A4-123C-80F2-1C63-00F38B81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3903-88F5-4EB7-BE99-DCDE706084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650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4149E1-8DBF-D947-85AA-83A2EF3E2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B781116-04E5-6F9E-E7CE-31A29DA6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4CD-0D0E-4A97-BA0D-F4378ACD397C}" type="datetimeFigureOut">
              <a:rPr lang="th-TH" smtClean="0"/>
              <a:t>30/10/67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A96B2CB-50F3-5777-04F0-4258AADA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45B8131-DC72-F696-0FEB-FEDA99D9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3903-88F5-4EB7-BE99-DCDE706084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864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2B3BFED-6DE7-5232-ACC3-3589BAE2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4CD-0D0E-4A97-BA0D-F4378ACD397C}" type="datetimeFigureOut">
              <a:rPr lang="th-TH" smtClean="0"/>
              <a:t>30/10/67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84DAE05-A8E5-0F5B-D25E-2C82D327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323C513-AD63-501D-BC86-6B44FA5B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3903-88F5-4EB7-BE99-DCDE706084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98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19515C-CBDD-ED5B-11A3-65013E85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CA288CB-7F65-9EA6-6CD2-FB76D06F0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7B03386-83E6-9BCC-ED0F-5F8AB7551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1"/>
            </a:lvl2pPr>
            <a:lvl3pPr marL="914399" indent="0">
              <a:buNone/>
              <a:defRPr sz="1200"/>
            </a:lvl3pPr>
            <a:lvl4pPr marL="1371599" indent="0">
              <a:buNone/>
              <a:defRPr sz="1001"/>
            </a:lvl4pPr>
            <a:lvl5pPr marL="1828798" indent="0">
              <a:buNone/>
              <a:defRPr sz="1001"/>
            </a:lvl5pPr>
            <a:lvl6pPr marL="2285998" indent="0">
              <a:buNone/>
              <a:defRPr sz="1001"/>
            </a:lvl6pPr>
            <a:lvl7pPr marL="2743197" indent="0">
              <a:buNone/>
              <a:defRPr sz="1001"/>
            </a:lvl7pPr>
            <a:lvl8pPr marL="3200397" indent="0">
              <a:buNone/>
              <a:defRPr sz="1001"/>
            </a:lvl8pPr>
            <a:lvl9pPr marL="3657596" indent="0">
              <a:buNone/>
              <a:defRPr sz="100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B6D11FA-5CE2-7E1C-E1B5-17E35C5F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4CD-0D0E-4A97-BA0D-F4378ACD397C}" type="datetimeFigureOut">
              <a:rPr lang="th-TH" smtClean="0"/>
              <a:t>30/10/67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F2B3192-A95C-7D4D-E99A-D9D1F03A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C3639EB-D69C-1E72-3A8F-CCF377F6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3903-88F5-4EB7-BE99-DCDE706084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88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1663F6-158C-886B-C206-159A0215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A05FDD9-4CF2-DBDF-7825-67A9C48F3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9" indent="0">
              <a:buNone/>
              <a:defRPr sz="2400"/>
            </a:lvl3pPr>
            <a:lvl4pPr marL="1371599" indent="0">
              <a:buNone/>
              <a:defRPr sz="2000"/>
            </a:lvl4pPr>
            <a:lvl5pPr marL="1828798" indent="0">
              <a:buNone/>
              <a:defRPr sz="2000"/>
            </a:lvl5pPr>
            <a:lvl6pPr marL="2285998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6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A614159-43DE-DE26-2E90-32666C383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1"/>
            </a:lvl2pPr>
            <a:lvl3pPr marL="914399" indent="0">
              <a:buNone/>
              <a:defRPr sz="1200"/>
            </a:lvl3pPr>
            <a:lvl4pPr marL="1371599" indent="0">
              <a:buNone/>
              <a:defRPr sz="1001"/>
            </a:lvl4pPr>
            <a:lvl5pPr marL="1828798" indent="0">
              <a:buNone/>
              <a:defRPr sz="1001"/>
            </a:lvl5pPr>
            <a:lvl6pPr marL="2285998" indent="0">
              <a:buNone/>
              <a:defRPr sz="1001"/>
            </a:lvl6pPr>
            <a:lvl7pPr marL="2743197" indent="0">
              <a:buNone/>
              <a:defRPr sz="1001"/>
            </a:lvl7pPr>
            <a:lvl8pPr marL="3200397" indent="0">
              <a:buNone/>
              <a:defRPr sz="1001"/>
            </a:lvl8pPr>
            <a:lvl9pPr marL="3657596" indent="0">
              <a:buNone/>
              <a:defRPr sz="100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2EA34B5-92B9-48E7-939D-DC33A26D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4CD-0D0E-4A97-BA0D-F4378ACD397C}" type="datetimeFigureOut">
              <a:rPr lang="th-TH" smtClean="0"/>
              <a:t>30/10/67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8860C8D-C241-9295-8D07-B82496A9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4A2ED41-12F3-38DD-894F-CDD58E6D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3903-88F5-4EB7-BE99-DCDE706084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831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9068C5B-3905-42D4-8A20-9CFC6D35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3FAF5A1-7676-675E-522E-43E1E75BC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9E93C0E-DC7F-98E2-A260-E55B5D64D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D4CD-0D0E-4A97-BA0D-F4378ACD397C}" type="datetimeFigureOut">
              <a:rPr lang="th-TH" smtClean="0"/>
              <a:t>30/10/67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D0A24FF-AEC7-0981-333D-40EBF1E16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34EC12-91D4-DCEC-EFE4-79B7A248C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3903-88F5-4EB7-BE99-DCDE706084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251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B661139-40A5-157F-BA2E-500B27B88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9"/>
            <a:ext cx="12192001" cy="6847311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511B7F9-C8AD-17FC-B078-F1546228539B}"/>
              </a:ext>
            </a:extLst>
          </p:cNvPr>
          <p:cNvSpPr/>
          <p:nvPr/>
        </p:nvSpPr>
        <p:spPr>
          <a:xfrm>
            <a:off x="656669" y="1520669"/>
            <a:ext cx="10878672" cy="4625789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1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F178AC4-A416-85BA-50A1-5D7A3C779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t="9534" r="7664" b="13996"/>
          <a:stretch/>
        </p:blipFill>
        <p:spPr>
          <a:xfrm>
            <a:off x="6481486" y="93195"/>
            <a:ext cx="1371600" cy="1339620"/>
          </a:xfrm>
          <a:prstGeom prst="ellipse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FF29355-56B0-9E7C-B4EC-DFF0F0C38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34" y="93199"/>
            <a:ext cx="1276065" cy="12677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7853697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0</Words>
  <Application>Microsoft Office PowerPoint</Application>
  <PresentationFormat>แบบจอกว้าง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OfficeUSER</dc:creator>
  <cp:lastModifiedBy>OfficeUSER</cp:lastModifiedBy>
  <cp:revision>1</cp:revision>
  <dcterms:created xsi:type="dcterms:W3CDTF">2024-10-30T04:43:16Z</dcterms:created>
  <dcterms:modified xsi:type="dcterms:W3CDTF">2024-10-30T04:52:12Z</dcterms:modified>
</cp:coreProperties>
</file>